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3A77-9646-CADC-BA24-C11FFD03F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D44A5-F952-2399-F4F0-553B281FD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F0A72-E873-B827-C547-1C1CC263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302E9-6FF3-6ABD-8335-DC6B59E5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34E99-682B-B852-4E5F-CEF1C32D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5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1CA1-54CE-3BED-DC95-8F25A453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94C76-5CEC-33E0-139B-261B1979E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54C30-EFAE-1A48-BF54-D43DA45B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0C80D-2047-5290-4A8E-46F03482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0F6B-7363-2839-17B8-74CA0B92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2EEF5-A011-ADD8-72D1-968108C91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90299-C0B6-DB88-096E-F5407B5F1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27DEA-BA11-6E9F-C501-5D30BC56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2D144-B327-0A24-9818-D550F422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62FE1-E9AF-BD8D-8DE8-F8FE76D0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1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9C4E-93ED-3234-60EE-B077DA22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0073-5ACD-13EB-195A-CA4E41517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53C00-C556-C206-A7B3-1CD5CA83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2A408-45CF-013A-0128-50D37DB69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91108-9583-D04A-B500-6C245D45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9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C0C5-3437-0685-B58D-1C988EDF6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E17F3-B567-30D8-F3C8-C968A0DE8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3F8E-B5EA-57C2-8B7C-90E3CA38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83053-643F-11BA-3CDA-8CDD0F52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B7443-1401-6D97-57F0-C0F35030F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2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9C44-E7F3-5CE4-42AA-EF7385BCE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A3776-89B4-41B6-2FB6-DAA1398C4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12309-BBAB-F35A-EE61-63074D9B7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31709-1DFC-11DD-4834-2932FD0EF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6869B-AA26-B95B-41C4-25D36784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ABFE7-31D3-8919-EAB0-9FB529EF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3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80EC-2B82-DFDE-3B4A-664A4AF0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7C2F9-8E56-E76A-D4FD-E1EA4F602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2F7C8-27F0-CF38-20D6-CAE71A43E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F0A11-DEEA-3D52-3EFE-85D64340C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7ABDB-BDE0-9549-0272-4CB11725E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A67CE4-9921-D459-E255-DC609628B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76890E-A84E-BCE5-F1A2-1E83D2DF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611A1D-B06A-14BC-E2D5-C6F63565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5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C9247-22F2-AD85-0AFD-89C9D2DC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665EE-E497-0498-61A8-6F2DF253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B14E6-05CA-05B1-677B-101678CD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76761-2326-25A2-EAE2-4C2FD0E9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8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A820A9-42B8-DA48-93AC-948552A6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3C6B9-2832-EB43-DA2F-5072C0B1C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4B3A8-C50B-3F5E-B61E-2E3AF0A7C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22F2-F23C-3B08-3835-B3628AAD5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6B1B6-A2D1-E77A-A4A7-331E3B23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11AD4-FACE-2977-3D38-D622D179C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4E1A5-E0CD-FDB0-D434-FB954E26B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1B76A-5094-A947-8D39-FE8BAD55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95A2-6628-6728-6D79-83ABEC30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2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B8FA-CA7A-145B-1D94-169620FA5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5608FF-412E-BD6D-42F2-BD7F01667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594B1-97F5-7199-64BD-3FECB289F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410CF-053C-0E05-7091-254F8480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B8EAE-0A99-7C9D-3CBE-1571D2C9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CD3FE0-6E4E-FDBA-A9CC-C3C9FF74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2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BE15C-FEA7-A3BB-241D-9E2E7016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662AF-46A5-9A49-47EF-0BB9E5A1E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11F7-00D5-6E17-0F29-52C130FC0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D34AC-AA2D-4C6E-B271-44D9910CA02E}" type="datetimeFigureOut">
              <a:rPr lang="en-US" smtClean="0"/>
              <a:t>10-Jul-25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4E5B6-9F99-E4F4-4F36-828CBCBCC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BFDA3-8B44-9017-D711-9AFF56DD8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4F3EA-00F3-4C90-9C10-9C211B948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2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C990-D200-675D-B228-0D290D27F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6469C-298B-7BFF-48D3-13B35C042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93BB77D-FC95-7E06-2A7A-33CB6F15F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2563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82"/>
    </mc:Choice>
    <mc:Fallback>
      <p:transition spd="slow" advTm="40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D2B63-51BE-0924-4012-DA90CCC3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3D7E54C-2F19-7201-CF00-B7C3F6AA8B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4765"/>
            <a:ext cx="12221484" cy="6508469"/>
          </a:xfrm>
        </p:spPr>
      </p:pic>
    </p:spTree>
    <p:extLst>
      <p:ext uri="{BB962C8B-B14F-4D97-AF65-F5344CB8AC3E}">
        <p14:creationId xmlns:p14="http://schemas.microsoft.com/office/powerpoint/2010/main" val="370701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31"/>
    </mc:Choice>
    <mc:Fallback>
      <p:transition spd="slow" advTm="28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Anjali Upadhyay</dc:creator>
  <cp:lastModifiedBy>Anjali Upadhyay</cp:lastModifiedBy>
  <cp:revision>1</cp:revision>
  <dcterms:created xsi:type="dcterms:W3CDTF">2025-07-09T20:05:15Z</dcterms:created>
  <dcterms:modified xsi:type="dcterms:W3CDTF">2025-07-09T20:16:51Z</dcterms:modified>
</cp:coreProperties>
</file>